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01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14.12.2022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14.12.2022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14.12.2022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ED1CEF-8609-A88A-C834-291882BF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12" y="1261529"/>
            <a:ext cx="4421858" cy="554515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58B4E3-D5D6-E473-E301-BAA1C174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9" y="1493664"/>
            <a:ext cx="6542985" cy="50914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H="1" flipV="1">
            <a:off x="8010144" y="1219044"/>
            <a:ext cx="70242" cy="572414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01" y="1180918"/>
            <a:ext cx="3361598" cy="5677082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Breitbild</PresentationFormat>
  <Paragraphs>65</Paragraphs>
  <Slides>23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21</cp:revision>
  <dcterms:created xsi:type="dcterms:W3CDTF">2022-12-01T10:41:52Z</dcterms:created>
  <dcterms:modified xsi:type="dcterms:W3CDTF">2022-12-14T15:42:37Z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